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C6C83-45ED-0002-702C-AFD7D8817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75340-3C7F-FB4B-66AE-4C005AB8E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99A98-C1C2-E8C4-1CB9-1EB7B5977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EF9D9-7D0C-8A43-64C5-290CD328A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783D6-9F25-548E-D2DF-F8AB9D2D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783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B216-2936-C596-DF15-54EECBFB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E1F3-E566-2E31-9EBE-1FB7DFB38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A4FC0-CEC3-153B-A120-0F33A0A9B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B16B9-F8E7-132B-EBC6-9A30C0831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9A20C-BD86-854B-C9EC-A79C060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947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4242-F2C0-123E-D23D-D6A70817C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B2C8-F5EB-42E2-82A6-10D815899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BBB5D-A9E7-B3D7-0161-643F13A1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D0D2C-2C17-EAC9-7DA3-1B6A35F9B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F7B1B-E50C-EE2E-9CA7-938DED7B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9516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157BC-C48D-2BD0-3230-0092A936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B17EA-5559-B0C3-4DA6-E72BE56326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E66D0-A9C7-E8AC-20FE-4F4384511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EF05E-D4F0-B7E1-2176-3977387A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C34D4-7B40-2AB6-3587-43E26E23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68A89-731B-9EF7-630D-8C34A6D0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018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0EBE-AF76-C7E3-C078-C6FE51943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E1033-51FA-BF7B-D311-33C80DE6B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03007-9473-26B1-E246-E64205FB2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97E7B9-2EC9-9B6E-5B8E-4A3E31BB59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609739-3FE0-8921-3438-D241F4A3C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5A13FF-B44D-9E0B-390E-99FDECC4D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8848CE-E173-081A-13D2-4B9AC81C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58540-BAFE-D7DA-BF36-58C6E48C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324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449DA-0485-CB69-D93D-8FFCE65F0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0D7D9A-3FAF-8A82-AAC3-7D79E69A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17BBFE-1BEE-83F5-1AA1-92AACD913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C123C-424B-74A9-B6FE-16C7F889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5418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5BD49E-4064-3ECC-E060-88916FD3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17CAE-9FCC-5D9D-7FA7-3B189F09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B32A6-20E7-5496-2D20-3E82701FF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9880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CD21D-8898-0847-9BFD-4803A12AC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35C76-83DF-79F0-2154-54EA55479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DD449-8711-DF42-6737-2F8CB58B8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F8135-FD09-47E8-E648-0A97614C3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424BA-ED9A-1429-57D3-EA37983A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C88B4-92DE-67CD-11FE-11513A6D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382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D7520-E4AC-2226-DCE9-6A04F50FB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7C78D-441C-24B3-3057-9A55FA9B8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E0386-FD97-B16D-353F-19588C8A1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0532D-5802-7B08-FD28-05D5B20E4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EF3A8-0D41-75A3-B6B0-523DEAC13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2A70C-952F-4D3E-C581-54139050C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42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6E277-A849-372E-6A5B-AA3A65842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CC158-14C4-7715-BCB7-DC64EAF2F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69597-AEB7-00C3-6737-C5FF8B264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7D3F6-1A3D-D34A-6AA8-75C3BF9B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D87FA-3B84-C575-3D2B-6B1F3A746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376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3CBB2-2C22-7C6C-8960-DDC73F2DF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9D6B5-725D-BE67-B337-CF180E39D8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613D3-ED53-7EA8-A0DF-8732E5650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9E58D-9DFF-4645-04E5-1D2E4DB4D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9AF17-3193-9901-6002-6D43210D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377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B5E71-A140-934C-B622-EEFB83D2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262C3-4438-DC16-0A85-F89A03544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2D7FC-7CF4-FC7E-89AF-37623362B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C6F4B-9D50-40DA-8377-B091C5C8F28D}" type="datetimeFigureOut">
              <a:rPr lang="id-ID" smtClean="0"/>
              <a:t>13/10/2026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90002-8B16-2080-0E11-37F48C51B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15FEB-2387-DA61-1AB0-30A82B87E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F7E49-B775-44E2-A230-C9D3F642C2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81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4EE56-A81D-EF71-BF3C-22A455CA15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FORMAT PENYUSUNAN SINOPSIS</a:t>
            </a:r>
            <a:br>
              <a:rPr lang="en-US" dirty="0"/>
            </a:br>
            <a:r>
              <a:rPr lang="en-US" dirty="0" err="1"/>
              <a:t>Pertemuan</a:t>
            </a:r>
            <a:r>
              <a:rPr lang="en-US" dirty="0"/>
              <a:t> ke-5</a:t>
            </a: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A0897-0CE8-CD1B-719D-F504F3C012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5149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A9817-9339-4AF7-C59C-9C2ADEFD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PENYUSUNAN SIINOPSIS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3753E-A9E0-AE0D-27A5-2AD971032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sinopsi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di </a:t>
            </a:r>
            <a:r>
              <a:rPr lang="en-US" dirty="0" err="1"/>
              <a:t>kertas</a:t>
            </a:r>
            <a:r>
              <a:rPr lang="en-US" dirty="0"/>
              <a:t> HVS 80 gram </a:t>
            </a:r>
            <a:r>
              <a:rPr lang="en-US" dirty="0" err="1"/>
              <a:t>ukuran</a:t>
            </a:r>
            <a:r>
              <a:rPr lang="en-US" dirty="0"/>
              <a:t> A4 </a:t>
            </a:r>
          </a:p>
          <a:p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Sinopsis</a:t>
            </a:r>
            <a:r>
              <a:rPr lang="en-US" dirty="0"/>
              <a:t> </a:t>
            </a:r>
            <a:r>
              <a:rPr lang="en-US" dirty="0" err="1"/>
              <a:t>diketik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Time New Roman </a:t>
            </a:r>
            <a:r>
              <a:rPr lang="en-US" dirty="0" err="1"/>
              <a:t>berjarak</a:t>
            </a:r>
            <a:r>
              <a:rPr lang="en-US" dirty="0"/>
              <a:t> 1,5 </a:t>
            </a:r>
            <a:r>
              <a:rPr lang="en-US" dirty="0" err="1"/>
              <a:t>spasi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pada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endParaRPr lang="en-US" dirty="0"/>
          </a:p>
          <a:p>
            <a:r>
              <a:rPr lang="en-US" dirty="0"/>
              <a:t>Format </a:t>
            </a:r>
            <a:r>
              <a:rPr lang="en-US" dirty="0" err="1"/>
              <a:t>penulisan</a:t>
            </a:r>
            <a:r>
              <a:rPr lang="en-US" dirty="0"/>
              <a:t>: margin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4(</a:t>
            </a:r>
            <a:r>
              <a:rPr lang="en-US" dirty="0" err="1"/>
              <a:t>empat</a:t>
            </a:r>
            <a:r>
              <a:rPr lang="en-US" dirty="0"/>
              <a:t>) cm, batas margin </a:t>
            </a:r>
            <a:r>
              <a:rPr lang="en-US" dirty="0" err="1"/>
              <a:t>atas</a:t>
            </a:r>
            <a:r>
              <a:rPr lang="en-US" dirty="0"/>
              <a:t> dan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3 (</a:t>
            </a:r>
            <a:r>
              <a:rPr lang="en-US" dirty="0" err="1"/>
              <a:t>tiga</a:t>
            </a:r>
            <a:r>
              <a:rPr lang="en-US" dirty="0"/>
              <a:t>) cm, batas margin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2 (dua ) cm</a:t>
            </a:r>
          </a:p>
          <a:p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halaman</a:t>
            </a:r>
            <a:r>
              <a:rPr lang="en-US" dirty="0"/>
              <a:t> </a:t>
            </a:r>
            <a:r>
              <a:rPr lang="en-US" dirty="0" err="1"/>
              <a:t>sinopsi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cover 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/>
              <a:t>Biru  </a:t>
            </a:r>
            <a:r>
              <a:rPr lang="en-US" dirty="0"/>
              <a:t>dan format cover *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18249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2FA89-5A32-96BD-379C-B997063C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COVER*</a:t>
            </a:r>
            <a:br>
              <a:rPr lang="en-US" dirty="0"/>
            </a:b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A118B-2B88-83F4-7FCF-F6C9CD481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0492" y="1825625"/>
            <a:ext cx="4164037" cy="4351338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S I N O P S I 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TUGAS AKHIR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PROGRAM STUDI  TEKNIK SIPIL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FAKULTA TEKNIK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UNIVERSITAS PERSADA INDONESIA Y.A.I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err="1"/>
              <a:t>Tahun</a:t>
            </a:r>
            <a:r>
              <a:rPr lang="en-US" sz="1400" b="1" dirty="0"/>
              <a:t> </a:t>
            </a:r>
            <a:r>
              <a:rPr lang="en-US" sz="1400" b="1" dirty="0" err="1"/>
              <a:t>Akademik</a:t>
            </a: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JUDUL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err="1"/>
              <a:t>Diajukan</a:t>
            </a:r>
            <a:r>
              <a:rPr lang="en-US" sz="1400" b="1" dirty="0"/>
              <a:t> Oleh: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Nama: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err="1"/>
              <a:t>Nim</a:t>
            </a: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/>
              <a:t>PEMBIMBING:  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204704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A7B11-B7BC-670E-894D-B77751EE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E97833-DC70-D866-3A15-A05D2CACF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913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121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FORMAT PENYUSUNAN SINOPSIS Pertemuan ke-5</vt:lpstr>
      <vt:lpstr>FORMAT PENYUSUNAN SIINOPSIS</vt:lpstr>
      <vt:lpstr>FORMAT COVER*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 PENYUSUNAN SINOPSIS Pertemuan ke-5</dc:title>
  <dc:creator>Hilda Nurmalihah</dc:creator>
  <cp:lastModifiedBy>Hilda Nurmalihah</cp:lastModifiedBy>
  <cp:revision>6</cp:revision>
  <dcterms:created xsi:type="dcterms:W3CDTF">2025-10-14T08:14:11Z</dcterms:created>
  <dcterms:modified xsi:type="dcterms:W3CDTF">2026-10-13T05:55:51Z</dcterms:modified>
</cp:coreProperties>
</file>